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9B881-D779-46BB-B8C0-95246CF9936B}" v="1154" dt="2021-03-05T11:53:40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Kobieta</a:t>
            </a:r>
            <a:r>
              <a:rPr lang="en-US" dirty="0"/>
              <a:t>, </a:t>
            </a:r>
            <a:r>
              <a:rPr lang="en-US" dirty="0" err="1"/>
              <a:t>która</a:t>
            </a:r>
            <a:r>
              <a:rPr lang="en-US" dirty="0"/>
              <a:t> </a:t>
            </a:r>
            <a:r>
              <a:rPr lang="en-US" dirty="0" err="1"/>
              <a:t>mnie</a:t>
            </a:r>
            <a:r>
              <a:rPr lang="en-US" dirty="0"/>
              <a:t> </a:t>
            </a:r>
            <a:r>
              <a:rPr lang="en-US" dirty="0" err="1"/>
              <a:t>inspiruje</a:t>
            </a:r>
            <a:r>
              <a:rPr lang="en-US" dirty="0"/>
              <a:t> – mama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B435-06D4-4BED-9C19-9E6864B8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moja mama mnie inspiruje?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DF75B-2C80-4CFE-B118-DAA1F34E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83" y="2136023"/>
            <a:ext cx="10583328" cy="4456020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pl-PL"/>
              <a:t>Moja mama wie jak zaradzić w wielu sytuacjach.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charset="2"/>
              <a:buChar char="q"/>
            </a:pPr>
            <a:r>
              <a:rPr lang="pl-PL" dirty="0"/>
              <a:t>Jeśli zrobię coś źle to nie ukrywa tego, tylko mówi mi to i jak tego błędu nie popełniać.</a:t>
            </a:r>
          </a:p>
          <a:p>
            <a:pPr>
              <a:buFont typeface="Wingdings" charset="2"/>
              <a:buChar char="q"/>
            </a:pPr>
            <a:endParaRPr lang="pl-PL" dirty="0"/>
          </a:p>
          <a:p>
            <a:pPr>
              <a:buFont typeface="Wingdings" charset="2"/>
              <a:buChar char="q"/>
            </a:pPr>
            <a:r>
              <a:rPr lang="pl-PL"/>
              <a:t>Jest mobilizacją dla mnie i daje mi pozytywną energię.</a:t>
            </a:r>
          </a:p>
          <a:p>
            <a:pPr>
              <a:buFont typeface="Wingdings" charset="2"/>
              <a:buChar char="q"/>
            </a:pPr>
            <a:endParaRPr lang="pl-PL" dirty="0"/>
          </a:p>
          <a:p>
            <a:pPr>
              <a:buFont typeface="Wingdings" charset="2"/>
              <a:buChar char="q"/>
            </a:pPr>
            <a:r>
              <a:rPr lang="pl-PL"/>
              <a:t>Wciąż uczy się języka angielskiego, bo chce zdobyć certyfikat.</a:t>
            </a:r>
            <a:endParaRPr lang="pl-PL" dirty="0"/>
          </a:p>
          <a:p>
            <a:pPr>
              <a:buFont typeface="Wingdings" charset="2"/>
              <a:buChar char="q"/>
            </a:pPr>
            <a:endParaRPr lang="pl-PL" dirty="0"/>
          </a:p>
          <a:p>
            <a:pPr>
              <a:buFont typeface="Wingdings" charset="2"/>
              <a:buChar char="q"/>
            </a:pPr>
            <a:r>
              <a:rPr lang="pl-PL"/>
              <a:t>Motywuje do grania w gry rodzinne kupując je, tak jak mnie do tańca.</a:t>
            </a:r>
            <a:endParaRPr lang="pl-PL" dirty="0"/>
          </a:p>
          <a:p>
            <a:pPr>
              <a:buFont typeface="Wingdings" charset="2"/>
              <a:buChar char="q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551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101EC-D42B-4C31-815A-3DE9520B6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Za co ją podziwiam?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3B88E-318E-4ED0-BD61-A0F6E349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42" y="3214326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pl-PL"/>
              <a:t>Mimo pracy ma czas na to aby: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 typeface="Arial" charset="2"/>
              <a:buChar char="•"/>
            </a:pPr>
            <a:r>
              <a:rPr lang="pl-PL"/>
              <a:t>Czasem wieczorem zatańczyć ze mną w "Just Dance"</a:t>
            </a:r>
            <a:endParaRPr lang="pl-PL" dirty="0"/>
          </a:p>
          <a:p>
            <a:pPr>
              <a:buFont typeface="Arial" charset="2"/>
              <a:buChar char="•"/>
            </a:pPr>
            <a:endParaRPr lang="pl-PL" dirty="0"/>
          </a:p>
          <a:p>
            <a:pPr>
              <a:buFont typeface="Arial" charset="2"/>
              <a:buChar char="•"/>
            </a:pPr>
            <a:r>
              <a:rPr lang="pl-PL"/>
              <a:t>zagrać  w różne gry ze mną i tatą </a:t>
            </a:r>
          </a:p>
          <a:p>
            <a:pPr>
              <a:buFont typeface="Arial" charset="2"/>
              <a:buChar char="•"/>
            </a:pPr>
            <a:endParaRPr lang="pl-PL" dirty="0"/>
          </a:p>
          <a:p>
            <a:pPr>
              <a:buFont typeface="Arial" charset="2"/>
              <a:buChar char="•"/>
            </a:pPr>
            <a:r>
              <a:rPr lang="pl-PL"/>
              <a:t>nauczyć mnie robić na szydełku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Arial" charset="2"/>
              <a:buChar char="•"/>
            </a:pPr>
            <a:r>
              <a:rPr lang="pl-PL"/>
              <a:t>Robić na drutach np. czapkę, szalik, komin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 typeface="Arial" charset="2"/>
              <a:buChar char="•"/>
            </a:pPr>
            <a:endParaRPr lang="pl-PL" dirty="0"/>
          </a:p>
          <a:p>
            <a:pPr>
              <a:buFont typeface="Arial" charset="2"/>
              <a:buChar char="•"/>
            </a:pPr>
            <a:endParaRPr lang="pl-PL" dirty="0"/>
          </a:p>
          <a:p>
            <a:pPr>
              <a:buFont typeface="Arial" charset="2"/>
              <a:buChar char="•"/>
            </a:pPr>
            <a:endParaRPr lang="pl-PL" dirty="0"/>
          </a:p>
          <a:p>
            <a:pPr>
              <a:buFont typeface="Arial" charset="2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1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B3E9-76C5-4AE0-AE0C-8F272B9D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Cechy, które bardzo doceniam u mojej mamy.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C7098-16E7-4007-A591-86445D73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599" y="3545003"/>
            <a:ext cx="10568951" cy="3018285"/>
          </a:xfrm>
        </p:spPr>
        <p:txBody>
          <a:bodyPr/>
          <a:lstStyle/>
          <a:p>
            <a:r>
              <a:rPr lang="en-US"/>
              <a:t>Moja mama jest osobą wytrwałą.</a:t>
            </a:r>
          </a:p>
          <a:p>
            <a:endParaRPr lang="en-US" dirty="0"/>
          </a:p>
          <a:p>
            <a:r>
              <a:rPr lang="en-US"/>
              <a:t>Jeśli chce coś zrobić to zazwyczaj to robi.</a:t>
            </a:r>
            <a:endParaRPr lang="en-US" dirty="0"/>
          </a:p>
          <a:p>
            <a:endParaRPr lang="en-US" dirty="0"/>
          </a:p>
          <a:p>
            <a:r>
              <a:rPr lang="en-US"/>
              <a:t>Jest bardzo cierpliwa.</a:t>
            </a:r>
            <a:endParaRPr lang="en-US" dirty="0"/>
          </a:p>
          <a:p>
            <a:endParaRPr lang="en-US" dirty="0"/>
          </a:p>
          <a:p>
            <a:r>
              <a:rPr lang="en-US"/>
              <a:t>Jest bardzo kreatywną osobą.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83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157</Words>
  <Application>Microsoft Office PowerPoint</Application>
  <PresentationFormat>Panoramiczny</PresentationFormat>
  <Paragraphs>38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2</vt:lpstr>
      <vt:lpstr>Quotable</vt:lpstr>
      <vt:lpstr>Kobieta, która mnie inspiruje – mama</vt:lpstr>
      <vt:lpstr>Dlaczego moja mama mnie inspiruje?</vt:lpstr>
      <vt:lpstr>Za co ją podziwiam?</vt:lpstr>
      <vt:lpstr>Cechy, które bardzo doceniam u mojej mamy.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adamiewa</dc:creator>
  <cp:lastModifiedBy>Małgorzata Miklewicz</cp:lastModifiedBy>
  <cp:revision>118</cp:revision>
  <dcterms:created xsi:type="dcterms:W3CDTF">2021-03-05T08:46:14Z</dcterms:created>
  <dcterms:modified xsi:type="dcterms:W3CDTF">2021-03-05T12:54:58Z</dcterms:modified>
</cp:coreProperties>
</file>