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57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1" y="2085278"/>
            <a:ext cx="4947858" cy="1901087"/>
          </a:xfrm>
        </p:spPr>
        <p:txBody>
          <a:bodyPr rtlCol="0"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Kandydatka na </a:t>
            </a:r>
            <a:r>
              <a:rPr lang="pl-PL" sz="3600" dirty="0" err="1">
                <a:solidFill>
                  <a:schemeClr val="tx1"/>
                </a:solidFill>
              </a:rPr>
              <a:t>przewodniczĄcą</a:t>
            </a:r>
            <a:endParaRPr lang="pl" sz="36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l" dirty="0">
                <a:solidFill>
                  <a:schemeClr val="tx1"/>
                </a:solidFill>
              </a:rPr>
              <a:t>Anna Piekarek 8a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0C4F1F-6ABD-4212-A0CD-DFCB684B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992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l-PL" b="1" i="1" dirty="0"/>
              <a:t>Leżaki na boisku szkolnym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C01F781-02F0-4ADA-8A0A-E268EF8A8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380" y="2103438"/>
            <a:ext cx="5783240" cy="3849687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4C1FF9-08B8-469D-A14B-5575E49F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01.10.2020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7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BD765-F822-4D55-9D85-E41A0C47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pPr algn="ctr"/>
            <a:r>
              <a:rPr lang="pl-PL" b="1" i="1" dirty="0"/>
              <a:t>Miejsce do odpoczynku po ciężkich lekcjach</a:t>
            </a:r>
          </a:p>
        </p:txBody>
      </p:sp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1E4447E2-84F7-4FA5-A99D-49E2BE77A8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7576" y="2118930"/>
            <a:ext cx="4959383" cy="3714750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335219-DF0F-4555-B5C0-1F9B487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1B23B4D2-AC56-4E03-B584-C7EE294BDCA4}" type="datetime1">
              <a:rPr lang="pl-PL" smtClean="0"/>
              <a:pPr rtl="0">
                <a:spcAft>
                  <a:spcPts val="600"/>
                </a:spcAft>
              </a:pPr>
              <a:t>01.10.2020</a:t>
            </a:fld>
            <a:endParaRPr lang="en-US"/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9144FD53-90A3-4DC2-9F98-0148C82F9C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5787" y="2120106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0914B-4AEA-4B09-BE55-74A13964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/>
              <a:t>Skrzynka pomysłów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BA776E2-90A1-4544-8C18-3F855EA8A7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1498" y="2334213"/>
            <a:ext cx="4469003" cy="3566174"/>
          </a:xfrm>
          <a:prstGeom prst="rect">
            <a:avLst/>
          </a:prstGeo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FB2456-5377-43FB-A656-C1EE0ADE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01.10.2020</a:t>
            </a:fld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B3ED555-84A8-4D4D-A22A-675C8EFE6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8912" y="2242780"/>
            <a:ext cx="4663440" cy="374904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940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5507D9-9EAA-41A7-9AA9-3A97DA5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4922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pl-PL" b="1" i="1"/>
              <a:t>Wolne ugaszanie pragnienia na lekcjach dla klas młodszych (0-3)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C7A6DC3-9AED-4ACD-B58E-94CDC642C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49" b="30998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061CE6-B041-4D02-AB42-4E644E87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8F9E9CAD-0F3C-4A80-BB5E-125D14EA3F8F}" type="datetime1">
              <a:rPr lang="pl-PL" smtClean="0"/>
              <a:pPr rtl="0">
                <a:spcAft>
                  <a:spcPts val="600"/>
                </a:spcAft>
              </a:pPr>
              <a:t>01.10.2020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8502E0-3E38-4F23-9E73-B7775BB8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pl-PL" b="1" i="1" dirty="0"/>
              <a:t>POWRÓT PIĄTKÓW Z TELEFONAMI</a:t>
            </a:r>
            <a:endParaRPr lang="en-US" b="1" i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F2B52E-5344-48E2-B58A-54DDEBD3C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391" b="17271"/>
          <a:stretch/>
        </p:blipFill>
        <p:spPr>
          <a:xfrm>
            <a:off x="1066800" y="2185416"/>
            <a:ext cx="10058400" cy="3849624"/>
          </a:xfrm>
          <a:prstGeom prst="rect">
            <a:avLst/>
          </a:prstGeom>
          <a:noFill/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3014A1-1BA7-417E-B37E-BB20D70B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1B23B4D2-AC56-4E03-B584-C7EE294BDCA4}" type="datetime1">
              <a:rPr lang="pl-PL" smtClean="0"/>
              <a:pPr rtl="0">
                <a:spcAft>
                  <a:spcPts val="600"/>
                </a:spcAft>
              </a:pPr>
              <a:t>01.10.2020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04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Application>Microsoft Office PowerPoint</Application>
  <PresentationFormat>Panoramiczny</PresentationFormat>
  <Paragraphs>12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Garamond</vt:lpstr>
      <vt:lpstr>SavonVTI</vt:lpstr>
      <vt:lpstr>Kandydatka na przewodniczĄcą</vt:lpstr>
      <vt:lpstr>Leżaki na boisku szkolnym</vt:lpstr>
      <vt:lpstr>Miejsce do odpoczynku po ciężkich lekcjach</vt:lpstr>
      <vt:lpstr>Skrzynka pomysłów</vt:lpstr>
      <vt:lpstr>Wolne ugaszanie pragnienia na lekcjach dla klas młodszych (0-3)</vt:lpstr>
      <vt:lpstr>POWRÓT PIĄTKÓW Z TELEFONAMI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Lorem Ipsum</dc:title>
  <dc:creator>Anna</dc:creator>
  <cp:lastModifiedBy>Anna</cp:lastModifiedBy>
  <cp:revision>3</cp:revision>
  <dcterms:created xsi:type="dcterms:W3CDTF">2020-10-01T14:54:36Z</dcterms:created>
  <dcterms:modified xsi:type="dcterms:W3CDTF">2020-10-01T15:24:02Z</dcterms:modified>
</cp:coreProperties>
</file>